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63" r:id="rId4"/>
    <p:sldId id="257" r:id="rId5"/>
    <p:sldId id="258" r:id="rId6"/>
    <p:sldId id="259" r:id="rId7"/>
    <p:sldId id="260" r:id="rId8"/>
    <p:sldId id="265" r:id="rId9"/>
    <p:sldId id="262" r:id="rId10"/>
    <p:sldId id="264" r:id="rId1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382DAFD-BB49-418F-B735-14885D4CA6DF}">
          <p14:sldIdLst>
            <p14:sldId id="256"/>
            <p14:sldId id="266"/>
            <p14:sldId id="263"/>
            <p14:sldId id="257"/>
            <p14:sldId id="258"/>
            <p14:sldId id="259"/>
            <p14:sldId id="260"/>
            <p14:sldId id="265"/>
            <p14:sldId id="26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59319" autoAdjust="0"/>
  </p:normalViewPr>
  <p:slideViewPr>
    <p:cSldViewPr>
      <p:cViewPr varScale="1">
        <p:scale>
          <a:sx n="53" d="100"/>
          <a:sy n="53" d="100"/>
        </p:scale>
        <p:origin x="-20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606" y="3996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Georgia" pitchFamily="18" charset="0"/>
              </a:rPr>
              <a:t>Austin Wagoner &amp; Jason Vaughn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251A1F6-CDAE-4D7B-84B8-67609A9991E8}" type="datetimeFigureOut">
              <a:rPr lang="en-US" smtClean="0">
                <a:latin typeface="Georgia" pitchFamily="18" charset="0"/>
              </a:rPr>
              <a:pPr/>
              <a:t>2/8/2012</a:t>
            </a:fld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r>
              <a:rPr lang="en-US" dirty="0" smtClean="0">
                <a:latin typeface="Georgia" pitchFamily="18" charset="0"/>
              </a:rPr>
              <a:t>“Texting and Driving” – FBLA Business Presentation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0566BD7E-B1F8-47C2-900A-150DBC4FA8B8}" type="slidenum">
              <a:rPr lang="en-US" smtClean="0">
                <a:latin typeface="Georgia" pitchFamily="18" charset="0"/>
              </a:rPr>
              <a:pPr/>
              <a:t>‹#›</a:t>
            </a:fld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98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741096F8-4B01-43B8-B391-E52EC25D803E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AA3EE051-F9FF-4E01-B630-49B923D041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Did </a:t>
            </a:r>
            <a:r>
              <a:rPr lang="en-US" smtClean="0"/>
              <a:t>you know…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Who</a:t>
            </a:r>
            <a:r>
              <a:rPr lang="en-US" baseline="0" dirty="0" smtClean="0"/>
              <a:t> likes to text?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Who likes to drive?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Who texts and drives? (How many?)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This upcoming video is for you.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Did you know that texting and driving is almost equivalent to drinking and driving?  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Watch this video…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E051-F9FF-4E01-B630-49B923D0410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Watch this video…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E051-F9FF-4E01-B630-49B923D0410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Our</a:t>
            </a:r>
            <a:r>
              <a:rPr lang="en-US" baseline="0" dirty="0" smtClean="0"/>
              <a:t> purpose is to educate and advise seniors about the dangers of texting and driving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Our purpose is to inform people of the possible consequences of texting while driving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E051-F9FF-4E01-B630-49B923D041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8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Texting</a:t>
            </a:r>
            <a:r>
              <a:rPr lang="en-US" baseline="0" dirty="0" smtClean="0"/>
              <a:t> and driving is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Texting while operating a motor vehicle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 hazard to other drivers and pedestrians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One of many distractions in the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E051-F9FF-4E01-B630-49B923D0410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Austin:</a:t>
            </a:r>
            <a:r>
              <a:rPr lang="en-US" baseline="0" dirty="0" smtClean="0"/>
              <a:t> 46%...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Jason: 52%...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E051-F9FF-4E01-B630-49B923D0410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Austin: Texting while driving account for 80% of crashes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Jason:</a:t>
            </a:r>
            <a:r>
              <a:rPr lang="en-US" baseline="0" dirty="0" smtClean="0"/>
              <a:t> 37% admit to sending text messages when driving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Austin: 6000 deaths and 500,000 injuries are caused by distracted driving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E051-F9FF-4E01-B630-49B923D041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Text OR Drive; not both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Install applications on your phone that tell your friends you are driving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ShoutOut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On the Move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Sprint Drive First App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DriveMode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someone texts you while driving, these will reply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E051-F9FF-4E01-B630-49B923D0410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Are these</a:t>
            </a:r>
            <a:r>
              <a:rPr lang="en-US" baseline="0" dirty="0" smtClean="0"/>
              <a:t> words worth your life?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E051-F9FF-4E01-B630-49B923D0410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cited our sources</a:t>
            </a:r>
          </a:p>
          <a:p>
            <a:r>
              <a:rPr lang="en-US" baseline="0" dirty="0" smtClean="0"/>
              <a:t>If you would like a copy of our presentation, we would be more than happy to email it to you</a:t>
            </a:r>
          </a:p>
          <a:p>
            <a:r>
              <a:rPr lang="en-US" baseline="0" dirty="0" smtClean="0"/>
              <a:t>Thank you for your time and attention!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E051-F9FF-4E01-B630-49B923D041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BLA%20cres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81000"/>
            <a:ext cx="855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BLA%20cres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1000"/>
            <a:ext cx="855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BLA%20cres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1000"/>
            <a:ext cx="855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BLA%20cres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1000"/>
            <a:ext cx="855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BLA%20cres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1000"/>
            <a:ext cx="855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C9E3-F2D2-4117-9156-976A6DDDA3A5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18135D9-6F69-416E-84C4-192E2BA135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Kvqw0ExM7k" TargetMode="External"/><Relationship Id="rId2" Type="http://schemas.openxmlformats.org/officeDocument/2006/relationships/hyperlink" Target="http://www.atlantainjuryattorneysblog.com/2010/02/texting-while-driving-increas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eve-vogel.suite101.com/teen-driver-menace-textmessaging-a3390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garsnyder.com/car-accident/cell-phone/statistic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Texting and Driving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Austin Wagoner and Jason Vaughn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“Georgia Motor Vehicle Accidents – Texting 	While Driving Increases Risk of Serious 	Injury or Death.” 	</a:t>
            </a:r>
            <a:r>
              <a:rPr lang="en-US" sz="2800" i="1" dirty="0" smtClean="0"/>
              <a:t>atlantainjuryattorneysblog.com</a:t>
            </a:r>
            <a:r>
              <a:rPr lang="en-US" sz="2800" dirty="0" smtClean="0"/>
              <a:t>. Atlanta 	Injury Attorneys. 10 Feb. 2010. Web. 21 Jan. 	2012. </a:t>
            </a:r>
          </a:p>
          <a:p>
            <a:pPr lvl="2"/>
            <a:r>
              <a:rPr lang="en-US" sz="2000" dirty="0" smtClean="0">
                <a:hlinkClick r:id="rId2"/>
              </a:rPr>
              <a:t>http://www.atlantainjuryattorneysblog.com/2010/02/texting-while-driving-increase.html</a:t>
            </a:r>
            <a:endParaRPr lang="en-US" sz="2000" dirty="0" smtClean="0"/>
          </a:p>
          <a:p>
            <a:r>
              <a:rPr lang="en-US" sz="2800" dirty="0" smtClean="0"/>
              <a:t>MNDPS. </a:t>
            </a:r>
            <a:r>
              <a:rPr lang="en-US" sz="2800" i="1" dirty="0" smtClean="0"/>
              <a:t>“Teen Body Bag” Minnesota Texting 	While Driving TV Spot</a:t>
            </a:r>
            <a:r>
              <a:rPr lang="en-US" sz="2800" dirty="0" smtClean="0"/>
              <a:t>. YouTube, 2011. MP4.</a:t>
            </a:r>
          </a:p>
          <a:p>
            <a:pPr lvl="2"/>
            <a:r>
              <a:rPr lang="en-US" sz="2000" dirty="0" smtClean="0">
                <a:hlinkClick r:id="rId3"/>
              </a:rPr>
              <a:t>http://www.youtube.com/watch?v=6Kvqw0ExM7k </a:t>
            </a: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28600"/>
            <a:ext cx="9144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ext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95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473"/>
                            </p:stCondLst>
                            <p:childTnLst>
                              <p:par>
                                <p:cTn id="12" presetID="3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973"/>
                            </p:stCondLst>
                            <p:childTnLst>
                              <p:par>
                                <p:cTn id="1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purpose is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Educate our senior class about the dangers of texting and driving</a:t>
            </a:r>
          </a:p>
          <a:p>
            <a:pPr lvl="3"/>
            <a:r>
              <a:rPr lang="en-US" dirty="0" smtClean="0"/>
              <a:t>Severe injury</a:t>
            </a:r>
          </a:p>
          <a:p>
            <a:pPr lvl="3"/>
            <a:r>
              <a:rPr lang="en-US" dirty="0" smtClean="0"/>
              <a:t>Death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Inform people of the possible consequences of texting while driving </a:t>
            </a:r>
          </a:p>
          <a:p>
            <a:pPr lvl="3"/>
            <a:r>
              <a:rPr lang="en-US" dirty="0" smtClean="0"/>
              <a:t>Ticket and loss of license</a:t>
            </a:r>
          </a:p>
          <a:p>
            <a:pPr lvl="3"/>
            <a:r>
              <a:rPr lang="en-US" dirty="0" smtClean="0"/>
              <a:t>Punishment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00600"/>
            <a:ext cx="2124075" cy="16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54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texting and driving?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Texting and driving is: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exting while operating a motor vehicle</a:t>
            </a:r>
          </a:p>
          <a:p>
            <a:pPr lvl="1"/>
            <a:r>
              <a:rPr lang="en-US" dirty="0" smtClean="0"/>
              <a:t>a hazard to other drivers and pedestrians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of many distractions in the car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14800"/>
            <a:ext cx="1781175" cy="23058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46% of teens text and drive (AAA, 2007)</a:t>
            </a:r>
          </a:p>
          <a:p>
            <a:pPr lvl="1"/>
            <a:r>
              <a:rPr lang="en-US" dirty="0" smtClean="0"/>
              <a:t>Teenagers are the worst offenders </a:t>
            </a:r>
          </a:p>
          <a:p>
            <a:r>
              <a:rPr lang="en-US" dirty="0" smtClean="0"/>
              <a:t>52% of parents do not punish their teenagers who text and drive (SADD)</a:t>
            </a:r>
          </a:p>
          <a:p>
            <a:pPr lvl="1"/>
            <a:r>
              <a:rPr lang="en-US" dirty="0" smtClean="0"/>
              <a:t>Only 36% of teenagers are punished (SADD)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0"/>
            <a:ext cx="2514600" cy="18941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exting </a:t>
            </a:r>
            <a:r>
              <a:rPr lang="en-US" dirty="0"/>
              <a:t>and other distracted driving account for nearly 80% of all automobile </a:t>
            </a:r>
            <a:r>
              <a:rPr lang="en-US" dirty="0" smtClean="0"/>
              <a:t>accidents</a:t>
            </a:r>
            <a:r>
              <a:rPr lang="en-US" dirty="0"/>
              <a:t> </a:t>
            </a:r>
            <a:r>
              <a:rPr lang="en-US" dirty="0" smtClean="0"/>
              <a:t>(Atlanta </a:t>
            </a:r>
            <a:r>
              <a:rPr lang="en-US" dirty="0"/>
              <a:t>Injury Attorneys, </a:t>
            </a:r>
            <a:r>
              <a:rPr lang="en-US" dirty="0" smtClean="0"/>
              <a:t>2012).</a:t>
            </a:r>
          </a:p>
          <a:p>
            <a:r>
              <a:rPr lang="en-US" dirty="0" smtClean="0"/>
              <a:t>37% of drivers have sent </a:t>
            </a:r>
            <a:r>
              <a:rPr lang="en-US" dirty="0"/>
              <a:t>or received text messages while </a:t>
            </a:r>
            <a:r>
              <a:rPr lang="en-US" dirty="0" smtClean="0"/>
              <a:t>driving (HealthDay, 2011).</a:t>
            </a:r>
          </a:p>
          <a:p>
            <a:r>
              <a:rPr lang="en-US" dirty="0" smtClean="0"/>
              <a:t>6,000 </a:t>
            </a:r>
            <a:r>
              <a:rPr lang="en-US" dirty="0"/>
              <a:t>deaths and a half a million injuries are </a:t>
            </a:r>
            <a:r>
              <a:rPr lang="en-US" dirty="0" smtClean="0"/>
              <a:t>caused by distracted driving each year (</a:t>
            </a:r>
            <a:r>
              <a:rPr lang="en-US" dirty="0" err="1" smtClean="0"/>
              <a:t>HealthDay</a:t>
            </a:r>
            <a:r>
              <a:rPr lang="en-US" dirty="0" smtClean="0"/>
              <a:t>, 2011).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OR Drive; not both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applications on your phone that tell your friends you are driving</a:t>
            </a:r>
          </a:p>
          <a:p>
            <a:pPr marL="914400" lvl="1" indent="-514350"/>
            <a:r>
              <a:rPr lang="en-US" dirty="0" smtClean="0"/>
              <a:t>ShoutOut</a:t>
            </a:r>
          </a:p>
          <a:p>
            <a:pPr marL="914400" lvl="1" indent="-514350"/>
            <a:r>
              <a:rPr lang="en-US" dirty="0" smtClean="0"/>
              <a:t>On the Move</a:t>
            </a:r>
          </a:p>
          <a:p>
            <a:pPr marL="914400" lvl="1" indent="-514350"/>
            <a:r>
              <a:rPr lang="en-US" dirty="0" smtClean="0"/>
              <a:t>Sprint Drive First App</a:t>
            </a:r>
          </a:p>
          <a:p>
            <a:pPr marL="914400" lvl="1" indent="-514350"/>
            <a:r>
              <a:rPr lang="en-US" dirty="0" smtClean="0"/>
              <a:t>DriveMode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371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Georgia" pitchFamily="18" charset="0"/>
              </a:rPr>
              <a:t>Lol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!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17526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2438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Where are you?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029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I’m on the way.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505200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Can’t talk. Driving.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“Teen Driver Menace: Text-Messaging.” 	</a:t>
            </a:r>
            <a:r>
              <a:rPr lang="en-US" i="1" dirty="0" smtClean="0"/>
              <a:t>suite101.com</a:t>
            </a:r>
            <a:r>
              <a:rPr lang="en-US" dirty="0" smtClean="0"/>
              <a:t>. Suite101, n.d. Web. 21 	Jan. 2012.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steve-vogel.suite101.com/teen-driver-menace-textmessaging-a33901</a:t>
            </a:r>
            <a:endParaRPr lang="en-US" dirty="0" smtClean="0"/>
          </a:p>
          <a:p>
            <a:r>
              <a:rPr lang="en-US" dirty="0" smtClean="0"/>
              <a:t>“Cell Phone &amp; Texting Accident Statistics.” 	</a:t>
            </a:r>
            <a:r>
              <a:rPr lang="en-US" i="1" dirty="0" smtClean="0"/>
              <a:t>edgarsnyder.com.</a:t>
            </a:r>
            <a:r>
              <a:rPr lang="en-US" dirty="0" smtClean="0"/>
              <a:t> Edgar Snyder &amp; 	Associates</a:t>
            </a:r>
            <a:r>
              <a:rPr lang="en-US" baseline="30000" dirty="0" smtClean="0"/>
              <a:t>®</a:t>
            </a:r>
            <a:r>
              <a:rPr lang="en-US" dirty="0" smtClean="0"/>
              <a:t>, n.d. Web. 21 Jan. 2012.</a:t>
            </a:r>
            <a:endParaRPr lang="en-US" baseline="30000" dirty="0" smtClean="0"/>
          </a:p>
          <a:p>
            <a:pPr lvl="2"/>
            <a:r>
              <a:rPr lang="en-US" dirty="0" smtClean="0">
                <a:hlinkClick r:id="rId4"/>
              </a:rPr>
              <a:t>http://edgarsnyder.com/car-accident/cell-phone/statistics.html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B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FBLA</Template>
  <TotalTime>678</TotalTime>
  <Words>476</Words>
  <Application>Microsoft Office PowerPoint</Application>
  <PresentationFormat>On-screen Show (4:3)</PresentationFormat>
  <Paragraphs>85</Paragraphs>
  <Slides>10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FBLA</vt:lpstr>
      <vt:lpstr>Texting and Driving</vt:lpstr>
      <vt:lpstr>PowerPoint Presentation</vt:lpstr>
      <vt:lpstr>Purpose</vt:lpstr>
      <vt:lpstr>What is texting and driving?</vt:lpstr>
      <vt:lpstr>Problem</vt:lpstr>
      <vt:lpstr>Statistics</vt:lpstr>
      <vt:lpstr>Solutions</vt:lpstr>
      <vt:lpstr>PowerPoint Presentation</vt:lpstr>
      <vt:lpstr>Bibliography</vt:lpstr>
      <vt:lpstr>Bibliography Continued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Texting and Driving</dc:title>
  <dc:creator>Austin Wagoner</dc:creator>
  <cp:lastModifiedBy>WAGONER, AUSTIN</cp:lastModifiedBy>
  <cp:revision>48</cp:revision>
  <cp:lastPrinted>2012-01-25T00:54:25Z</cp:lastPrinted>
  <dcterms:created xsi:type="dcterms:W3CDTF">2012-01-17T22:57:45Z</dcterms:created>
  <dcterms:modified xsi:type="dcterms:W3CDTF">2012-02-08T20:45:15Z</dcterms:modified>
</cp:coreProperties>
</file>