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9" r:id="rId11"/>
    <p:sldId id="264" r:id="rId12"/>
    <p:sldId id="268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88" autoAdjust="0"/>
    <p:restoredTop sz="89427" autoAdjust="0"/>
  </p:normalViewPr>
  <p:slideViewPr>
    <p:cSldViewPr>
      <p:cViewPr>
        <p:scale>
          <a:sx n="70" d="100"/>
          <a:sy n="70" d="100"/>
        </p:scale>
        <p:origin x="-2106" y="-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0E0F055-FCDA-4711-ADA8-52915DDC282C}" type="datetimeFigureOut">
              <a:rPr lang="en-US"/>
              <a:pPr>
                <a:defRPr/>
              </a:pPr>
              <a:t>2/8/2012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4FC0B52-78C8-4E73-8AB1-511D81C2D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39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F95070C-7A2F-43A2-8232-AF48DD4B9563}" type="datetimeFigureOut">
              <a:rPr lang="en-US"/>
              <a:pPr>
                <a:defRPr/>
              </a:pPr>
              <a:t>2/8/2012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D4C1B8D-991B-44FC-9B82-7BFBC60F8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527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Font typeface="Wingdings" pitchFamily="2" charset="2"/>
      <a:buChar char="ü"/>
      <a:defRPr sz="1200"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buFont typeface="Wingdings" pitchFamily="2" charset="2"/>
      <a:buChar char="ü"/>
      <a:defRPr sz="1200"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buFont typeface="Wingdings" pitchFamily="2" charset="2"/>
      <a:buChar char="ü"/>
      <a:defRPr sz="1200"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buFont typeface="Wingdings" pitchFamily="2" charset="2"/>
      <a:buChar char="ü"/>
      <a:defRPr sz="1200"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buFont typeface="Wingdings" pitchFamily="2" charset="2"/>
      <a:buChar char="ü"/>
      <a:defRPr sz="1200"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Introduce each other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“Welcome to our game…”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 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endParaRPr lang="en-US" smtClean="0"/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A2A7D51-40B4-43B9-9056-A5D054DD814A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Learned financial literacy ourselves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It’s fun and challenging without cheat code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Promotes FBLA with the FBLA logos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Learned more about Java Programming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 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1EFB33E-C46C-4C18-94FC-7FEAEA8AFEBC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Do you have any questions?</a:t>
            </a:r>
          </a:p>
          <a:p>
            <a:r>
              <a:rPr lang="en-US" smtClean="0"/>
              <a:t> </a:t>
            </a:r>
          </a:p>
          <a:p>
            <a:r>
              <a:rPr lang="en-US" smtClean="0"/>
              <a:t> </a:t>
            </a:r>
          </a:p>
          <a:p>
            <a:r>
              <a:rPr lang="en-US" smtClean="0"/>
              <a:t> </a:t>
            </a:r>
          </a:p>
          <a:p>
            <a:r>
              <a:rPr lang="en-US" smtClean="0"/>
              <a:t> 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EAC746-6990-4E04-8646-4407CA751687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From Chicago to Orlando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Fun and entertaining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Educational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E238DEE-A0D6-45D2-918E-B20FC658C35F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Started from scratch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No teacher help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Little prior knowledge (APCS just this year)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 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9D15E8-B4AB-40EB-B83E-BF07A96698E6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Stayed after school, weekends (lots of time)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Thanks Mrs. Smith for opening her lab to us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 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B9FDB4-A958-4B70-B8B3-8945148B01B9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Sum up game instructions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Controls are simple and easy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Cheat code is interesting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Read-me file includes info about Greenfoot, cheat code, and the event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0AE2C6-212A-4B9C-B557-E5CA465EA80E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Easy controls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Tell what cheat code is 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We set parameters (lives, score)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Did NOT set random numbers (vehicles, trees)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 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7A35AD-795B-4A67-BAB3-A70B61EB9479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Choose lane a, b, c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Get 50 points for first answer and each additional answer is 50 points more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Don’t hit objects and answer questions correctly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 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5B67F5-6827-415B-84FC-EAB1E811EAD9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As I enter the cheat code, notice the score change. </a:t>
            </a:r>
          </a:p>
          <a:p>
            <a:pPr eaLnBrk="1" hangingPunct="1"/>
            <a:r>
              <a:rPr lang="en-US" smtClean="0"/>
              <a:t>The cheat code also allows the player to hit any objects they want.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257BA3-50F6-4EFA-B23C-439641E9240A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CarWorld is World (Super) Class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CarWorld controls where the objects are entered in the background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Actor Class controls actors (cars) and contains methods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Methods act upon the objects and checks for collisions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 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5F4DF3-A6E7-4D61-9925-A3BD89310B2A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D7F2E-7534-421B-9053-DCA8C30DD9AE}" type="datetimeFigureOut">
              <a:rPr lang="en-US"/>
              <a:pPr>
                <a:defRPr/>
              </a:pPr>
              <a:t>2/8/2012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6324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0F65E-C4C0-487E-AD91-209D67A59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F8227-DAD4-44F3-8A14-6563CFBA9BC0}" type="datetimeFigureOut">
              <a:rPr lang="en-US"/>
              <a:pPr>
                <a:defRPr/>
              </a:pPr>
              <a:t>2/8/2012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4E180-8B44-4F84-BC83-185777BAB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6E06F-CEF7-489D-9EAC-7F4C7EAE0E63}" type="datetimeFigureOut">
              <a:rPr lang="en-US"/>
              <a:pPr>
                <a:defRPr/>
              </a:pPr>
              <a:t>2/8/2012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05614-17D0-4D2D-85F9-6BD9625FB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BLA%20cres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381000"/>
            <a:ext cx="8556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E2565-A215-4E39-8C98-DF2CEB04A92A}" type="datetimeFigureOut">
              <a:rPr lang="en-US"/>
              <a:pPr>
                <a:defRPr/>
              </a:pPr>
              <a:t>2/8/2012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D0093-7918-4728-8E2D-9A76FD25EB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BLA%20cres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81000"/>
            <a:ext cx="8556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1549E-9048-423A-ADA7-1C7F45E91C09}" type="datetimeFigureOut">
              <a:rPr lang="en-US"/>
              <a:pPr>
                <a:defRPr/>
              </a:pPr>
              <a:t>2/8/2012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BD3A0-DD0E-4B1C-BF06-9260835BD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FBLA%20cres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81000"/>
            <a:ext cx="8556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7FEE5-2058-48AC-8C15-55C4AC1E3DAD}" type="datetimeFigureOut">
              <a:rPr lang="en-US"/>
              <a:pPr>
                <a:defRPr/>
              </a:pPr>
              <a:t>2/8/2012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AFEB6-3746-46CB-B29C-20F461C79F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BLA%20cres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81000"/>
            <a:ext cx="8556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8E7C8-CA16-4D75-82DC-311FA6C73449}" type="datetimeFigureOut">
              <a:rPr lang="en-US"/>
              <a:pPr>
                <a:defRPr/>
              </a:pPr>
              <a:t>2/8/2012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905F9-776A-4B17-9AAC-FEEBAF2090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FBLA%20crest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81000"/>
            <a:ext cx="8556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D6761-29B8-49C1-A251-6F2F6784F25C}" type="datetimeFigureOut">
              <a:rPr lang="en-US"/>
              <a:pPr>
                <a:defRPr/>
              </a:pPr>
              <a:t>2/8/2012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2D536-011A-4CD6-9826-FC327593F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3A39E-335B-474D-B575-B07C01A9705F}" type="datetimeFigureOut">
              <a:rPr lang="en-US"/>
              <a:pPr>
                <a:defRPr/>
              </a:pPr>
              <a:t>2/8/2012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A00FA-C69E-4EEB-B8E6-8E3120E9B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BD507-2A0C-4A37-AC07-0ECA865103D5}" type="datetimeFigureOut">
              <a:rPr lang="en-US"/>
              <a:pPr>
                <a:defRPr/>
              </a:pPr>
              <a:t>2/8/2012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D1A93-5192-4A0B-A193-EDB635CDD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3E733-3988-4A70-BEF0-BAB72B48EABB}" type="datetimeFigureOut">
              <a:rPr lang="en-US"/>
              <a:pPr>
                <a:defRPr/>
              </a:pPr>
              <a:t>2/8/2012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B0092-2434-4A1C-AC8F-0188510F6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GEORGIA_GRAYSONHIGHSCHOOL.jar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../project.greenfoot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68EAD7-0DF5-4F4D-ABE1-5B2FFA389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extBox 9">
            <a:hlinkClick r:id="rId14" action="ppaction://hlinkfile"/>
          </p:cNvPr>
          <p:cNvSpPr txBox="1"/>
          <p:nvPr userDrawn="1"/>
        </p:nvSpPr>
        <p:spPr>
          <a:xfrm>
            <a:off x="8305800" y="6477000"/>
            <a:ext cx="2362200" cy="381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u="none" dirty="0">
                <a:latin typeface="Georgia" pitchFamily="18" charset="0"/>
                <a:hlinkClick r:id="rId15" action="ppaction://hlinkfile"/>
              </a:rPr>
              <a:t>Game</a:t>
            </a:r>
            <a:endParaRPr lang="en-US" u="none" dirty="0">
              <a:latin typeface="Georgia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Georgia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Georgia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/>
              <a:t>FBLA…We’re on the Way!!!</a:t>
            </a:r>
            <a:br>
              <a:rPr lang="en-US" sz="5400" dirty="0" smtClean="0"/>
            </a:br>
            <a:r>
              <a:rPr lang="en-US" sz="3100" dirty="0" smtClean="0"/>
              <a:t>Computer Game Simulation</a:t>
            </a:r>
            <a:endParaRPr lang="en-US" sz="36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>
                <a:solidFill>
                  <a:schemeClr val="tx1"/>
                </a:solidFill>
              </a:rPr>
              <a:t>Austin Wagoner and Jason Vaughn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100"/>
                            </p:stCondLst>
                            <p:childTnLst>
                              <p:par>
                                <p:cTn id="1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3" grpId="1" build="p"/>
      <p:bldP spid="3" grpId="2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3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1344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Usefulness of Program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Teaches students about financial literacy</a:t>
            </a:r>
          </a:p>
          <a:p>
            <a:r>
              <a:rPr lang="en-US" dirty="0" smtClean="0"/>
              <a:t>Fun and challenging game to play</a:t>
            </a:r>
          </a:p>
          <a:p>
            <a:r>
              <a:rPr lang="en-US" dirty="0" smtClean="0"/>
              <a:t>Promotes FBLA</a:t>
            </a:r>
          </a:p>
          <a:p>
            <a:r>
              <a:rPr lang="en-US" dirty="0" smtClean="0"/>
              <a:t>We enriched our knowledge in Java Programming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Objective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goal is to produce a functioning computer game.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Problem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z="2400" dirty="0" smtClean="0"/>
              <a:t>Develop an entertaining simulation/game that will:</a:t>
            </a:r>
          </a:p>
          <a:p>
            <a:r>
              <a:rPr lang="en-US" sz="2400" dirty="0" smtClean="0"/>
              <a:t>show a car traveling by highway from Chicago, Illinois to Orlando, Florida</a:t>
            </a:r>
          </a:p>
          <a:p>
            <a:r>
              <a:rPr lang="en-US" sz="2400" dirty="0" smtClean="0"/>
              <a:t>display billboards with multiple choice questions relating to financial literacy</a:t>
            </a:r>
          </a:p>
          <a:p>
            <a:r>
              <a:rPr lang="en-US" sz="2400" dirty="0" smtClean="0"/>
              <a:t>allow the player to choose the lane with the correct answer to maintain fuel for the trip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Planning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We created a storyboard.</a:t>
            </a:r>
          </a:p>
          <a:p>
            <a:pPr eaLnBrk="1" hangingPunct="1"/>
            <a:r>
              <a:rPr lang="en-US" sz="2800" dirty="0" smtClean="0"/>
              <a:t>We created a timeline for the completion            of the project.</a:t>
            </a:r>
          </a:p>
          <a:p>
            <a:pPr eaLnBrk="1" hangingPunct="1"/>
            <a:r>
              <a:rPr lang="en-US" sz="2800" dirty="0" smtClean="0"/>
              <a:t>The planning process involves researching the appropriate program to create the game.</a:t>
            </a:r>
          </a:p>
          <a:p>
            <a:pPr eaLnBrk="1" hangingPunct="1"/>
            <a:r>
              <a:rPr lang="en-US" sz="2800" dirty="0" smtClean="0"/>
              <a:t>We acquainted ourselves with the </a:t>
            </a:r>
            <a:r>
              <a:rPr lang="en-US" sz="2800" dirty="0" err="1" smtClean="0"/>
              <a:t>Greenfoot</a:t>
            </a:r>
            <a:r>
              <a:rPr lang="en-US" sz="2800" dirty="0" smtClean="0"/>
              <a:t> environment.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Program Documentation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u="sng" dirty="0" smtClean="0"/>
              <a:t>Instructions</a:t>
            </a:r>
          </a:p>
          <a:p>
            <a:pPr lvl="1"/>
            <a:r>
              <a:rPr lang="en-US" sz="1600" dirty="0" smtClean="0"/>
              <a:t>Instructions are presented in the beginning of the game</a:t>
            </a:r>
          </a:p>
          <a:p>
            <a:r>
              <a:rPr lang="en-US" sz="2000" b="1" u="sng" dirty="0" smtClean="0"/>
              <a:t>Controls</a:t>
            </a:r>
          </a:p>
          <a:p>
            <a:pPr lvl="1"/>
            <a:r>
              <a:rPr lang="en-US" sz="1600" dirty="0" smtClean="0"/>
              <a:t>Controls are also presented with the instructions</a:t>
            </a:r>
          </a:p>
          <a:p>
            <a:r>
              <a:rPr lang="en-US" sz="2000" b="1" u="sng" dirty="0" smtClean="0"/>
              <a:t>Read-Me File</a:t>
            </a:r>
          </a:p>
          <a:p>
            <a:pPr lvl="1"/>
            <a:r>
              <a:rPr lang="en-US" sz="1600" dirty="0" smtClean="0"/>
              <a:t>Includes </a:t>
            </a:r>
            <a:r>
              <a:rPr lang="en-US" sz="1600" dirty="0" err="1" smtClean="0"/>
              <a:t>Greenfoot</a:t>
            </a:r>
            <a:r>
              <a:rPr lang="en-US" sz="1600" dirty="0" smtClean="0"/>
              <a:t> (IDE), Creators, FBLA event</a:t>
            </a:r>
          </a:p>
          <a:p>
            <a:pPr lvl="1"/>
            <a:r>
              <a:rPr lang="en-US" sz="1600" dirty="0" smtClean="0"/>
              <a:t>Special Additions: Cheat code</a:t>
            </a:r>
            <a:endParaRPr lang="en-US" sz="2000" dirty="0" smtClean="0"/>
          </a:p>
          <a:p>
            <a:pPr lvl="1"/>
            <a:endParaRPr lang="en-US" sz="1600" b="1" u="sng" dirty="0" smtClean="0"/>
          </a:p>
          <a:p>
            <a:pPr eaLnBrk="1" hangingPunct="1">
              <a:buFont typeface="Arial" charset="0"/>
              <a:buNone/>
            </a:pPr>
            <a:endParaRPr lang="en-US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Input, Output, &amp;</a:t>
            </a:r>
            <a:br>
              <a:rPr lang="en-US" smtClean="0"/>
            </a:br>
            <a:r>
              <a:rPr lang="en-US" smtClean="0"/>
              <a:t>Program Parameters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438400"/>
          <a:ext cx="8229600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u="sng" kern="12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Inputs</a:t>
                      </a:r>
                      <a:endParaRPr lang="en-US" sz="1800" b="1" u="sng" kern="1200" dirty="0">
                        <a:solidFill>
                          <a:schemeClr val="tx1"/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u="sng" kern="12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Outputs</a:t>
                      </a:r>
                      <a:endParaRPr lang="en-US" sz="1800" b="1" u="sng" kern="1200" dirty="0">
                        <a:solidFill>
                          <a:schemeClr val="tx1"/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Left Mouse-Click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Georgia" pitchFamily="18" charset="0"/>
                        </a:rPr>
                        <a:t>Pauses</a:t>
                      </a:r>
                      <a:r>
                        <a:rPr lang="en-US" baseline="0" dirty="0" smtClean="0">
                          <a:latin typeface="Georgia" pitchFamily="18" charset="0"/>
                        </a:rPr>
                        <a:t> game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Left</a:t>
                      </a:r>
                      <a:r>
                        <a:rPr lang="en-US" baseline="0" dirty="0" smtClean="0">
                          <a:latin typeface="Georgia" pitchFamily="18" charset="0"/>
                        </a:rPr>
                        <a:t> Arrow Key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Georgia" pitchFamily="18" charset="0"/>
                        </a:rPr>
                        <a:t>Moves car to the left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Right Arrow Key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Georgia" pitchFamily="18" charset="0"/>
                        </a:rPr>
                        <a:t>Moves</a:t>
                      </a:r>
                      <a:r>
                        <a:rPr lang="en-US" baseline="0" dirty="0" smtClean="0">
                          <a:latin typeface="Georgia" pitchFamily="18" charset="0"/>
                        </a:rPr>
                        <a:t> car to the right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Type “cheatplz” and Hit “Enter”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Georgia" pitchFamily="18" charset="0"/>
                        </a:rPr>
                        <a:t>Adds 10,000 to score</a:t>
                      </a:r>
                      <a:r>
                        <a:rPr lang="en-US" baseline="0" dirty="0" smtClean="0">
                          <a:latin typeface="Georgia" pitchFamily="18" charset="0"/>
                        </a:rPr>
                        <a:t> and lives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Press</a:t>
                      </a:r>
                      <a:r>
                        <a:rPr lang="en-US" baseline="0" dirty="0" smtClean="0">
                          <a:latin typeface="Georgia" pitchFamily="18" charset="0"/>
                        </a:rPr>
                        <a:t> “Esc” Key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Georgia" pitchFamily="18" charset="0"/>
                        </a:rPr>
                        <a:t>Ends the game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If Your Car Hits</a:t>
                      </a:r>
                      <a:r>
                        <a:rPr lang="en-US" baseline="0" dirty="0" smtClean="0">
                          <a:latin typeface="Georgia" pitchFamily="18" charset="0"/>
                        </a:rPr>
                        <a:t> an Object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Georgia" pitchFamily="18" charset="0"/>
                        </a:rPr>
                        <a:t>Takes</a:t>
                      </a:r>
                      <a:r>
                        <a:rPr lang="en-US" baseline="0" dirty="0" smtClean="0">
                          <a:latin typeface="Georgia" pitchFamily="18" charset="0"/>
                        </a:rPr>
                        <a:t> away a life (gas can)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5410200"/>
          <a:ext cx="6096000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>
                          <a:latin typeface="Georgia" pitchFamily="18" charset="0"/>
                        </a:rPr>
                        <a:t>Parameters</a:t>
                      </a:r>
                      <a:endParaRPr lang="en-US" b="1" u="sng" dirty="0">
                        <a:latin typeface="Georgia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>
                          <a:latin typeface="Georgia" pitchFamily="18" charset="0"/>
                        </a:rPr>
                        <a:t>Randomized Numbers</a:t>
                      </a:r>
                      <a:endParaRPr lang="en-US" b="1" u="sng" dirty="0">
                        <a:latin typeface="Georg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Lives (3)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Vehicles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Score (0)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Trees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Program Flow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Drive a car down the highway</a:t>
            </a:r>
          </a:p>
          <a:p>
            <a:pPr eaLnBrk="1" hangingPunct="1"/>
            <a:r>
              <a:rPr lang="en-US" dirty="0" smtClean="0"/>
              <a:t>Answer financial literacy questions</a:t>
            </a:r>
          </a:p>
          <a:p>
            <a:pPr eaLnBrk="1" hangingPunct="1"/>
            <a:r>
              <a:rPr lang="en-US" dirty="0" smtClean="0"/>
              <a:t>Maintain gas supply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BLA Game-Final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24000" y="0"/>
            <a:ext cx="12201527" cy="6858000"/>
          </a:xfrm>
          <a:prstGeom prst="rect">
            <a:avLst/>
          </a:prstGeom>
        </p:spPr>
      </p:pic>
    </p:spTree>
  </p:cSld>
  <p:clrMapOvr>
    <a:masterClrMapping/>
  </p:clrMapOvr>
  <p:transition advClick="0" advTm="5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Program Structure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World Class </a:t>
            </a:r>
          </a:p>
          <a:p>
            <a:pPr lvl="1" eaLnBrk="1" hangingPunct="1"/>
            <a:r>
              <a:rPr lang="en-US" smtClean="0"/>
              <a:t>Background</a:t>
            </a:r>
          </a:p>
          <a:p>
            <a:pPr eaLnBrk="1" hangingPunct="1"/>
            <a:r>
              <a:rPr lang="en-US" smtClean="0"/>
              <a:t>Actor Class </a:t>
            </a:r>
          </a:p>
          <a:p>
            <a:pPr lvl="1" eaLnBrk="1" hangingPunct="1"/>
            <a:r>
              <a:rPr lang="en-US" smtClean="0"/>
              <a:t>Objects</a:t>
            </a:r>
          </a:p>
          <a:p>
            <a:pPr eaLnBrk="1" hangingPunct="1"/>
            <a:r>
              <a:rPr lang="en-US" smtClean="0"/>
              <a:t>Methods </a:t>
            </a:r>
          </a:p>
          <a:p>
            <a:pPr lvl="1" eaLnBrk="1" hangingPunct="1"/>
            <a:r>
              <a:rPr lang="en-US" smtClean="0"/>
              <a:t>Object Interactions</a:t>
            </a:r>
          </a:p>
          <a:p>
            <a:pPr lvl="1" eaLnBrk="1" hangingPunct="1"/>
            <a:r>
              <a:rPr lang="en-US" smtClean="0"/>
              <a:t>Cheat Code</a:t>
            </a:r>
          </a:p>
        </p:txBody>
      </p:sp>
      <p:pic>
        <p:nvPicPr>
          <p:cNvPr id="4" name="Picture 3" descr="background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981200"/>
            <a:ext cx="32337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ar02-n.pn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7713" y="3417888"/>
            <a:ext cx="4095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ar01.pn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5263" y="2084388"/>
            <a:ext cx="444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1382</TotalTime>
  <Words>526</Words>
  <Application>Microsoft Office PowerPoint</Application>
  <PresentationFormat>On-screen Show (4:3)</PresentationFormat>
  <Paragraphs>125</Paragraphs>
  <Slides>12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FBLA…We’re on the Way!!! Computer Game Simulation</vt:lpstr>
      <vt:lpstr>Objective</vt:lpstr>
      <vt:lpstr>Problem</vt:lpstr>
      <vt:lpstr>Planning</vt:lpstr>
      <vt:lpstr>Program Documentation</vt:lpstr>
      <vt:lpstr>Input, Output, &amp; Program Parameters</vt:lpstr>
      <vt:lpstr>Program Flow</vt:lpstr>
      <vt:lpstr>PowerPoint Presentation</vt:lpstr>
      <vt:lpstr>Program Structure</vt:lpstr>
      <vt:lpstr>PowerPoint Presentation</vt:lpstr>
      <vt:lpstr>Usefulness of Program</vt:lpstr>
      <vt:lpstr>Questions?</vt:lpstr>
    </vt:vector>
  </TitlesOfParts>
  <Company>GCPS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FBLA…We’re on the Way!!!</dc:title>
  <dc:creator>200135397</dc:creator>
  <cp:lastModifiedBy>WAGONER, AUSTIN</cp:lastModifiedBy>
  <cp:revision>107</cp:revision>
  <dcterms:created xsi:type="dcterms:W3CDTF">2011-03-01T15:26:06Z</dcterms:created>
  <dcterms:modified xsi:type="dcterms:W3CDTF">2012-02-08T21:52:22Z</dcterms:modified>
</cp:coreProperties>
</file>